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33"/>
  </p:normalViewPr>
  <p:slideViewPr>
    <p:cSldViewPr snapToGrid="0" snapToObjects="1">
      <p:cViewPr varScale="1">
        <p:scale>
          <a:sx n="104" d="100"/>
          <a:sy n="104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CFD47E-6798-0547-A749-D475699CED42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58F9A-7873-D141-9B9E-84CE2524679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1579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9AF0C1-5919-CE46-84C0-A23F082BA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08617B-8323-F848-A22A-96A282625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0B5008-8906-7742-B0CF-2FCB6174B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998BB3-ED87-C24A-B454-B19690003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05A276-1C86-D942-9199-B6528742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96868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2AFFB7-A338-0049-BA11-006DD8B1C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A9EE54-D6D4-1449-A053-AE2D9F85E1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D4EC2A-D454-F54A-AE7B-2A6548BA7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2F7314-3F6B-604D-98F3-3D8E4F60E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4EC420-CF10-D446-A364-5F1256B53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51737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6663B7-7966-044C-B9CF-452BBB185B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0EB582-74FE-6C47-A2A6-5D11851C01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AF54E-F1B1-774D-AB6F-CB1FE0B40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97FAC6-D166-9B4F-854F-C980EA22C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EB012B-ADD6-E641-9BF0-956312472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2134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A4D9B-F033-F449-A06F-354FF92B2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5E4E5-528A-8948-B2D5-465CA8ED1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F9D5CC-677A-874A-A68E-6347A6226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AD6D61-66AA-214C-A018-C940EFE21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1E44D0-785E-8D41-87A2-198825171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9158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3181C-CA59-B740-AC81-DDC68BFCB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CF3C38-3E11-6147-87E7-405564B45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D5C246-CECE-D645-B7D0-9C8057688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1A5C28-EB55-F54B-B444-84188D574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E1E6F4-A035-8641-B87B-D54A1C9F7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4601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784107-871D-684F-A4FF-174D3AB76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3E0608-7888-3F44-8CBD-A13FD698E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1B0F01-6025-544D-8669-E22FD4B35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518573-E499-474B-BF1C-E83B36993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E123C4-2965-194C-9AD8-76F123F57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740DC4-EE85-BC43-9A77-3D94725CD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1766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DD93A7-296E-C243-8EC1-D7080504F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E9776D-667B-7C42-B41D-D2B87A11E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C0CF3B-A1E5-8640-847E-91987409B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4F50F83-3D2F-4B40-ABAF-F8389D6F2F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B28951E-9E78-944F-989D-402CE71389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79F6545-26A7-2B49-BF33-6079F0814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99843A5-68FD-784E-B093-6F9F6FAFD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F2848A6-BA07-E943-8E6F-158EA2D3E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21592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216744-3E36-C84D-9CD9-6342E61D4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8C83A6-B6FD-C142-8741-E5A64AD44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0F12ECA-9372-4A49-906E-944BECD75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426FC2-A91E-2D40-8A29-30A92D08F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21963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53E51FE-F416-9F41-A9F6-A1639AA21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2DAB40E-CD95-2545-9D15-870DC9C46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435A92-2A6E-4E49-AB40-F6A02646F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8979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5112C-16AA-B942-AB64-1611542F1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7B8626-5DB6-FE49-9059-818EA80A8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9DDCBE-F620-0C41-A212-ECE35411D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2D763B-2D2A-E04D-B9E0-FE90EA6DD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34B154-1C54-464B-B41E-AFAF83A1D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BD9306-937A-024F-9C88-3C8F0AF0A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1271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D67DF6-A850-AB41-92B7-623CA88ED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530DD93-6F26-214F-B48D-9266496466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1B2BEB-553A-9C4C-A67E-13810EEA3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FF5FFB-571D-8045-93BD-3A83B6070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440196-07A5-684A-B76C-02C8C4962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B493D8-BAA9-C046-BA9C-8F9D0F77C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4563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29FCF3C-A270-284D-B078-411696C5F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632A4C-7921-9E46-AC21-CCCA529CDF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BB0A31-BB37-C24C-8596-1FB7D0B5A3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2FDF97-C1A4-C94D-9272-220C82EEF10F}" type="datetimeFigureOut">
              <a:rPr kumimoji="1" lang="ko-KR" altLang="en-US" smtClean="0"/>
              <a:t>2019. 4. 3.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604BBD-ACAB-5A40-B395-77F2CE11F3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6C00EC-7C4B-194B-B958-A78D6BFA50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7D088-6303-BA40-BDE1-562FBF8C5AC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56790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8.sv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6.svg"/><Relationship Id="rId5" Type="http://schemas.microsoft.com/office/2007/relationships/hdphoto" Target="../media/hdphoto2.wdp"/><Relationship Id="rId15" Type="http://schemas.openxmlformats.org/officeDocument/2006/relationships/image" Target="../media/image10.tiff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0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svg"/><Relationship Id="rId5" Type="http://schemas.microsoft.com/office/2007/relationships/hdphoto" Target="../media/hdphoto2.wdp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그룹 76">
            <a:extLst>
              <a:ext uri="{FF2B5EF4-FFF2-40B4-BE49-F238E27FC236}">
                <a16:creationId xmlns:a16="http://schemas.microsoft.com/office/drawing/2014/main" id="{706DA933-542E-3646-9F57-938253251491}"/>
              </a:ext>
            </a:extLst>
          </p:cNvPr>
          <p:cNvGrpSpPr/>
          <p:nvPr/>
        </p:nvGrpSpPr>
        <p:grpSpPr>
          <a:xfrm>
            <a:off x="867535" y="536581"/>
            <a:ext cx="11007868" cy="5567154"/>
            <a:chOff x="804905" y="448898"/>
            <a:chExt cx="11007868" cy="556715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D1D203A-FC4F-144A-9667-BBE19F20EB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968" l="1225" r="98162">
                          <a14:foregroundMark x1="22059" y1="27903" x2="22059" y2="27903"/>
                          <a14:foregroundMark x1="17770" y1="73065" x2="17770" y2="73065"/>
                          <a14:foregroundMark x1="79289" y1="37581" x2="79289" y2="37581"/>
                          <a14:foregroundMark x1="46569" y1="77742" x2="46569" y2="77742"/>
                          <a14:foregroundMark x1="48284" y1="73710" x2="43260" y2="63065"/>
                          <a14:foregroundMark x1="43260" y1="63065" x2="63358" y2="65806"/>
                          <a14:foregroundMark x1="63358" y1="65806" x2="67279" y2="76935"/>
                          <a14:foregroundMark x1="67279" y1="76935" x2="56740" y2="91290"/>
                          <a14:foregroundMark x1="56740" y1="91290" x2="42279" y2="73387"/>
                          <a14:foregroundMark x1="42279" y1="73387" x2="51471" y2="73065"/>
                          <a14:foregroundMark x1="51471" y1="73065" x2="51103" y2="76452"/>
                          <a14:foregroundMark x1="90686" y1="69032" x2="79167" y2="63226"/>
                          <a14:foregroundMark x1="79167" y1="63226" x2="90074" y2="52419"/>
                          <a14:foregroundMark x1="90074" y1="52419" x2="97794" y2="59355"/>
                          <a14:foregroundMark x1="97794" y1="59355" x2="94975" y2="77581"/>
                          <a14:foregroundMark x1="94975" y1="77581" x2="85907" y2="77742"/>
                          <a14:foregroundMark x1="49265" y1="45161" x2="49265" y2="45161"/>
                          <a14:foregroundMark x1="13971" y1="68710" x2="11887" y2="80968"/>
                          <a14:foregroundMark x1="11887" y1="80968" x2="12623" y2="56613"/>
                          <a14:foregroundMark x1="12623" y1="56613" x2="23529" y2="51290"/>
                          <a14:foregroundMark x1="23529" y1="51290" x2="22549" y2="66613"/>
                          <a14:foregroundMark x1="22549" y1="66613" x2="17034" y2="71452"/>
                          <a14:foregroundMark x1="5270" y1="73065" x2="5270" y2="68710"/>
                          <a14:foregroundMark x1="1348" y1="71452" x2="1593" y2="64677"/>
                          <a14:foregroundMark x1="18505" y1="89839" x2="14951" y2="90645"/>
                          <a14:foregroundMark x1="26225" y1="75000" x2="26225" y2="75000"/>
                          <a14:foregroundMark x1="98162" y1="74355" x2="97917" y2="7338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04905" y="1596649"/>
              <a:ext cx="1659932" cy="1261223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6826E9C-BF0E-3E4E-8B37-4063EA19AC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025" b="89831" l="7447" r="93085">
                          <a14:foregroundMark x1="26596" y1="6992" x2="26596" y2="6992"/>
                          <a14:foregroundMark x1="39894" y1="4449" x2="30674" y2="4661"/>
                          <a14:foregroundMark x1="7447" y1="23517" x2="8688" y2="41737"/>
                          <a14:foregroundMark x1="82270" y1="58263" x2="81915" y2="52119"/>
                          <a14:foregroundMark x1="90957" y1="64619" x2="93085" y2="5656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276833" y="448898"/>
              <a:ext cx="698780" cy="584795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CC8AF05-048E-0444-A78C-7A6148482F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3644" b="94130" l="4049" r="95142">
                          <a14:foregroundMark x1="29960" y1="3846" x2="20243" y2="5061"/>
                          <a14:foregroundMark x1="4453" y1="17206" x2="5466" y2="28138"/>
                          <a14:foregroundMark x1="91903" y1="56478" x2="94534" y2="65385"/>
                          <a14:foregroundMark x1="94130" y1="79757" x2="94130" y2="79757"/>
                          <a14:foregroundMark x1="95142" y1="70243" x2="95142" y2="70243"/>
                          <a14:foregroundMark x1="64777" y1="94130" x2="64777" y2="9413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670080" y="1652775"/>
              <a:ext cx="1142693" cy="1295312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558F2991-1C58-2B48-99EC-09577992B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987808" y="4109715"/>
              <a:ext cx="2066470" cy="1906337"/>
            </a:xfrm>
            <a:prstGeom prst="rect">
              <a:avLst/>
            </a:prstGeom>
          </p:spPr>
        </p:pic>
        <p:pic>
          <p:nvPicPr>
            <p:cNvPr id="17" name="그림 16" descr="컴퓨터">
              <a:extLst>
                <a:ext uri="{FF2B5EF4-FFF2-40B4-BE49-F238E27FC236}">
                  <a16:creationId xmlns:a16="http://schemas.microsoft.com/office/drawing/2014/main" id="{71944FF1-EB4A-D341-A0D5-95601980B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215978" y="1495366"/>
              <a:ext cx="1610131" cy="1610131"/>
            </a:xfrm>
            <a:prstGeom prst="rect">
              <a:avLst/>
            </a:prstGeom>
          </p:spPr>
        </p:pic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2281FBD-20AF-584B-910C-31A5A5E92C4D}"/>
                </a:ext>
              </a:extLst>
            </p:cNvPr>
            <p:cNvGrpSpPr/>
            <p:nvPr/>
          </p:nvGrpSpPr>
          <p:grpSpPr>
            <a:xfrm>
              <a:off x="3975613" y="4372453"/>
              <a:ext cx="1476399" cy="1498601"/>
              <a:chOff x="5771850" y="3803168"/>
              <a:chExt cx="2289810" cy="2289810"/>
            </a:xfrm>
          </p:grpSpPr>
          <p:pic>
            <p:nvPicPr>
              <p:cNvPr id="18" name="그림 7" descr="스마트폰">
                <a:extLst>
                  <a:ext uri="{FF2B5EF4-FFF2-40B4-BE49-F238E27FC236}">
                    <a16:creationId xmlns:a16="http://schemas.microsoft.com/office/drawing/2014/main" id="{E244C741-C516-964C-B65B-852B34C7B9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5771850" y="3803168"/>
                <a:ext cx="2289810" cy="2289810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97F517C0-4D46-9B40-8609-4F9FB9C566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497475" y="4186641"/>
                <a:ext cx="842439" cy="1534537"/>
              </a:xfrm>
              <a:prstGeom prst="rect">
                <a:avLst/>
              </a:prstGeom>
            </p:spPr>
          </p:pic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44994B1-C8F9-8F44-9528-0E4B86D8B6DD}"/>
                </a:ext>
              </a:extLst>
            </p:cNvPr>
            <p:cNvGrpSpPr/>
            <p:nvPr/>
          </p:nvGrpSpPr>
          <p:grpSpPr>
            <a:xfrm>
              <a:off x="3975613" y="1480368"/>
              <a:ext cx="1476399" cy="1500175"/>
              <a:chOff x="3562350" y="895350"/>
              <a:chExt cx="2289810" cy="2289810"/>
            </a:xfrm>
          </p:grpSpPr>
          <p:pic>
            <p:nvPicPr>
              <p:cNvPr id="21" name="그림 7" descr="스마트폰">
                <a:extLst>
                  <a:ext uri="{FF2B5EF4-FFF2-40B4-BE49-F238E27FC236}">
                    <a16:creationId xmlns:a16="http://schemas.microsoft.com/office/drawing/2014/main" id="{1D7EDE43-5D59-9642-A26D-DC272F6DF7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3562350" y="895350"/>
                <a:ext cx="2289810" cy="2289810"/>
              </a:xfrm>
              <a:prstGeom prst="rect">
                <a:avLst/>
              </a:prstGeom>
            </p:spPr>
          </p:pic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24C8FC4E-5E18-8C4C-A469-E26DF42AEC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69529" y="1265477"/>
                <a:ext cx="866142" cy="1539807"/>
              </a:xfrm>
              <a:prstGeom prst="rect">
                <a:avLst/>
              </a:prstGeom>
            </p:spPr>
          </p:pic>
        </p:grp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F20AA518-D830-4A47-B763-F40D54F66AC8}"/>
                </a:ext>
              </a:extLst>
            </p:cNvPr>
            <p:cNvCxnSpPr>
              <a:cxnSpLocks/>
            </p:cNvCxnSpPr>
            <p:nvPr/>
          </p:nvCxnSpPr>
          <p:spPr>
            <a:xfrm>
              <a:off x="5473771" y="2086383"/>
              <a:ext cx="1438131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B800422F-CD97-DB4B-A5F5-69A81490E7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0931" y="2465505"/>
              <a:ext cx="1460971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89A1780B-7AD4-434B-8CD0-193899B274C8}"/>
                </a:ext>
              </a:extLst>
            </p:cNvPr>
            <p:cNvCxnSpPr>
              <a:cxnSpLocks/>
            </p:cNvCxnSpPr>
            <p:nvPr/>
          </p:nvCxnSpPr>
          <p:spPr>
            <a:xfrm>
              <a:off x="9096789" y="2086383"/>
              <a:ext cx="1438131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4003D681-85A1-B44F-AE73-C1894F58FB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73949" y="2465505"/>
              <a:ext cx="1460971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화살표 연결선 43">
              <a:extLst>
                <a:ext uri="{FF2B5EF4-FFF2-40B4-BE49-F238E27FC236}">
                  <a16:creationId xmlns:a16="http://schemas.microsoft.com/office/drawing/2014/main" id="{F4643E4E-4D73-A947-8734-F8BCB011E72D}"/>
                </a:ext>
              </a:extLst>
            </p:cNvPr>
            <p:cNvCxnSpPr>
              <a:cxnSpLocks/>
            </p:cNvCxnSpPr>
            <p:nvPr/>
          </p:nvCxnSpPr>
          <p:spPr>
            <a:xfrm>
              <a:off x="3792325" y="1127385"/>
              <a:ext cx="366575" cy="330358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ED3882A6-FFA5-DF4C-A31A-21229796C9D2}"/>
                </a:ext>
              </a:extLst>
            </p:cNvPr>
            <p:cNvCxnSpPr>
              <a:cxnSpLocks/>
            </p:cNvCxnSpPr>
            <p:nvPr/>
          </p:nvCxnSpPr>
          <p:spPr>
            <a:xfrm>
              <a:off x="4713813" y="3130855"/>
              <a:ext cx="0" cy="1129172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6873C566-5598-FB4D-8B5D-A3A77E8E55BD}"/>
                </a:ext>
              </a:extLst>
            </p:cNvPr>
            <p:cNvCxnSpPr>
              <a:cxnSpLocks/>
            </p:cNvCxnSpPr>
            <p:nvPr/>
          </p:nvCxnSpPr>
          <p:spPr>
            <a:xfrm>
              <a:off x="5549677" y="5361140"/>
              <a:ext cx="1438131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234DA4DF-ADBF-8645-AEF2-0E95AB1F079B}"/>
                </a:ext>
              </a:extLst>
            </p:cNvPr>
            <p:cNvCxnSpPr>
              <a:cxnSpLocks/>
            </p:cNvCxnSpPr>
            <p:nvPr/>
          </p:nvCxnSpPr>
          <p:spPr>
            <a:xfrm>
              <a:off x="7751586" y="3031260"/>
              <a:ext cx="0" cy="1129172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화살표 연결선 54">
              <a:extLst>
                <a:ext uri="{FF2B5EF4-FFF2-40B4-BE49-F238E27FC236}">
                  <a16:creationId xmlns:a16="http://schemas.microsoft.com/office/drawing/2014/main" id="{A3901F0E-DFB8-EE41-9EC6-CDF13332C04D}"/>
                </a:ext>
              </a:extLst>
            </p:cNvPr>
            <p:cNvCxnSpPr>
              <a:cxnSpLocks/>
            </p:cNvCxnSpPr>
            <p:nvPr/>
          </p:nvCxnSpPr>
          <p:spPr>
            <a:xfrm>
              <a:off x="8024426" y="2848492"/>
              <a:ext cx="0" cy="1129172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  <a:scene3d>
              <a:camera prst="orthographicFront">
                <a:rot lat="10800000" lon="30000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11E8A99-6F05-244B-AFB0-865989125731}"/>
                </a:ext>
              </a:extLst>
            </p:cNvPr>
            <p:cNvSpPr txBox="1"/>
            <p:nvPr/>
          </p:nvSpPr>
          <p:spPr>
            <a:xfrm>
              <a:off x="3246209" y="187045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①</a:t>
              </a:r>
              <a:endParaRPr kumimoji="1" lang="ko-KR" altLang="en-US" dirty="0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6029CAB7-B82B-194F-B5BB-E6F5E3AF9D06}"/>
                </a:ext>
              </a:extLst>
            </p:cNvPr>
            <p:cNvSpPr/>
            <p:nvPr/>
          </p:nvSpPr>
          <p:spPr>
            <a:xfrm>
              <a:off x="4016082" y="915058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②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7D4F2671-12DD-3744-9E28-456FE22F876C}"/>
                </a:ext>
              </a:extLst>
            </p:cNvPr>
            <p:cNvSpPr/>
            <p:nvPr/>
          </p:nvSpPr>
          <p:spPr>
            <a:xfrm>
              <a:off x="5973667" y="1707262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③</a:t>
              </a: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7F15CA9C-F693-C246-8A7D-FC300B79EAB3}"/>
                </a:ext>
              </a:extLst>
            </p:cNvPr>
            <p:cNvSpPr/>
            <p:nvPr/>
          </p:nvSpPr>
          <p:spPr>
            <a:xfrm>
              <a:off x="9641700" y="1700404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④</a:t>
              </a: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81F0D752-0DDB-774F-B275-6FCB14A513CC}"/>
                </a:ext>
              </a:extLst>
            </p:cNvPr>
            <p:cNvSpPr/>
            <p:nvPr/>
          </p:nvSpPr>
          <p:spPr>
            <a:xfrm>
              <a:off x="9610465" y="2471845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⑤</a:t>
              </a: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C2DB0E72-2EB5-6447-8DDB-790071DCDE44}"/>
                </a:ext>
              </a:extLst>
            </p:cNvPr>
            <p:cNvSpPr/>
            <p:nvPr/>
          </p:nvSpPr>
          <p:spPr>
            <a:xfrm>
              <a:off x="5988528" y="2465505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⑥</a:t>
              </a: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87F46203-FAB0-C145-AA69-7BE7B79BB067}"/>
                </a:ext>
              </a:extLst>
            </p:cNvPr>
            <p:cNvSpPr/>
            <p:nvPr/>
          </p:nvSpPr>
          <p:spPr>
            <a:xfrm>
              <a:off x="4498917" y="2381824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⑦</a:t>
              </a: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C82DAF5A-CE2A-3A46-A09A-9440CD972CA6}"/>
                </a:ext>
              </a:extLst>
            </p:cNvPr>
            <p:cNvSpPr/>
            <p:nvPr/>
          </p:nvSpPr>
          <p:spPr>
            <a:xfrm>
              <a:off x="4323366" y="3504560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⑧</a:t>
              </a:r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7AFD0EAE-C7E1-4E47-B327-4766F1D0DF16}"/>
                </a:ext>
              </a:extLst>
            </p:cNvPr>
            <p:cNvSpPr/>
            <p:nvPr/>
          </p:nvSpPr>
          <p:spPr>
            <a:xfrm>
              <a:off x="6060994" y="4987191"/>
              <a:ext cx="41549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/>
                <a:t>⑨</a:t>
              </a: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41BF2DFD-D872-434B-9336-9ADA7372D9F6}"/>
                </a:ext>
              </a:extLst>
            </p:cNvPr>
            <p:cNvSpPr/>
            <p:nvPr/>
          </p:nvSpPr>
          <p:spPr>
            <a:xfrm>
              <a:off x="8008517" y="3501427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⑩</a:t>
              </a: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6D05407D-5158-B444-A273-85493737EA9D}"/>
                </a:ext>
              </a:extLst>
            </p:cNvPr>
            <p:cNvSpPr/>
            <p:nvPr/>
          </p:nvSpPr>
          <p:spPr>
            <a:xfrm>
              <a:off x="7347037" y="3498249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⑪</a:t>
              </a:r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2D36AB1C-E3DD-7649-B10C-7467D8D045AA}"/>
                </a:ext>
              </a:extLst>
            </p:cNvPr>
            <p:cNvSpPr/>
            <p:nvPr/>
          </p:nvSpPr>
          <p:spPr>
            <a:xfrm>
              <a:off x="7927811" y="5171857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⑫</a:t>
              </a:r>
            </a:p>
          </p:txBody>
        </p:sp>
        <p:cxnSp>
          <p:nvCxnSpPr>
            <p:cNvPr id="76" name="직선 화살표 연결선 75">
              <a:extLst>
                <a:ext uri="{FF2B5EF4-FFF2-40B4-BE49-F238E27FC236}">
                  <a16:creationId xmlns:a16="http://schemas.microsoft.com/office/drawing/2014/main" id="{E60E1534-AD0C-024F-9D40-CCE48BD50778}"/>
                </a:ext>
              </a:extLst>
            </p:cNvPr>
            <p:cNvCxnSpPr>
              <a:cxnSpLocks/>
            </p:cNvCxnSpPr>
            <p:nvPr/>
          </p:nvCxnSpPr>
          <p:spPr>
            <a:xfrm>
              <a:off x="2729143" y="2227261"/>
              <a:ext cx="1438131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5325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BC795F4C-93D2-8A48-85C2-A0AC9A469591}"/>
              </a:ext>
            </a:extLst>
          </p:cNvPr>
          <p:cNvGrpSpPr/>
          <p:nvPr/>
        </p:nvGrpSpPr>
        <p:grpSpPr>
          <a:xfrm>
            <a:off x="592066" y="1562192"/>
            <a:ext cx="11007868" cy="2656599"/>
            <a:chOff x="867535" y="536581"/>
            <a:chExt cx="11007868" cy="2656599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D1D203A-FC4F-144A-9667-BBE19F20EB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968" l="1225" r="98162">
                          <a14:foregroundMark x1="22059" y1="27903" x2="22059" y2="27903"/>
                          <a14:foregroundMark x1="17770" y1="73065" x2="17770" y2="73065"/>
                          <a14:foregroundMark x1="79289" y1="37581" x2="79289" y2="37581"/>
                          <a14:foregroundMark x1="46569" y1="77742" x2="46569" y2="77742"/>
                          <a14:foregroundMark x1="48284" y1="73710" x2="43260" y2="63065"/>
                          <a14:foregroundMark x1="43260" y1="63065" x2="63358" y2="65806"/>
                          <a14:foregroundMark x1="63358" y1="65806" x2="67279" y2="76935"/>
                          <a14:foregroundMark x1="67279" y1="76935" x2="56740" y2="91290"/>
                          <a14:foregroundMark x1="56740" y1="91290" x2="42279" y2="73387"/>
                          <a14:foregroundMark x1="42279" y1="73387" x2="51471" y2="73065"/>
                          <a14:foregroundMark x1="51471" y1="73065" x2="51103" y2="76452"/>
                          <a14:foregroundMark x1="90686" y1="69032" x2="79167" y2="63226"/>
                          <a14:foregroundMark x1="79167" y1="63226" x2="90074" y2="52419"/>
                          <a14:foregroundMark x1="90074" y1="52419" x2="97794" y2="59355"/>
                          <a14:foregroundMark x1="97794" y1="59355" x2="94975" y2="77581"/>
                          <a14:foregroundMark x1="94975" y1="77581" x2="85907" y2="77742"/>
                          <a14:foregroundMark x1="49265" y1="45161" x2="49265" y2="45161"/>
                          <a14:foregroundMark x1="13971" y1="68710" x2="11887" y2="80968"/>
                          <a14:foregroundMark x1="11887" y1="80968" x2="12623" y2="56613"/>
                          <a14:foregroundMark x1="12623" y1="56613" x2="23529" y2="51290"/>
                          <a14:foregroundMark x1="23529" y1="51290" x2="22549" y2="66613"/>
                          <a14:foregroundMark x1="22549" y1="66613" x2="17034" y2="71452"/>
                          <a14:foregroundMark x1="5270" y1="73065" x2="5270" y2="68710"/>
                          <a14:foregroundMark x1="1348" y1="71452" x2="1593" y2="64677"/>
                          <a14:foregroundMark x1="18505" y1="89839" x2="14951" y2="90645"/>
                          <a14:foregroundMark x1="26225" y1="75000" x2="26225" y2="75000"/>
                          <a14:foregroundMark x1="98162" y1="74355" x2="97917" y2="7338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67535" y="1684332"/>
              <a:ext cx="1659932" cy="1261223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6826E9C-BF0E-3E4E-8B37-4063EA19AC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025" b="89831" l="7447" r="93085">
                          <a14:foregroundMark x1="26596" y1="6992" x2="26596" y2="6992"/>
                          <a14:foregroundMark x1="39894" y1="4449" x2="30674" y2="4661"/>
                          <a14:foregroundMark x1="7447" y1="23517" x2="8688" y2="41737"/>
                          <a14:foregroundMark x1="82270" y1="58263" x2="81915" y2="52119"/>
                          <a14:foregroundMark x1="90957" y1="64619" x2="93085" y2="5656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339463" y="536581"/>
              <a:ext cx="698780" cy="584795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CC8AF05-048E-0444-A78C-7A6148482F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3644" b="94130" l="4049" r="95142">
                          <a14:foregroundMark x1="29960" y1="3846" x2="20243" y2="5061"/>
                          <a14:foregroundMark x1="4453" y1="17206" x2="5466" y2="28138"/>
                          <a14:foregroundMark x1="91903" y1="56478" x2="94534" y2="65385"/>
                          <a14:foregroundMark x1="94130" y1="79757" x2="94130" y2="79757"/>
                          <a14:foregroundMark x1="95142" y1="70243" x2="95142" y2="70243"/>
                          <a14:foregroundMark x1="64777" y1="94130" x2="64777" y2="9413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732710" y="1740458"/>
              <a:ext cx="1142693" cy="1295312"/>
            </a:xfrm>
            <a:prstGeom prst="rect">
              <a:avLst/>
            </a:prstGeom>
          </p:spPr>
        </p:pic>
        <p:pic>
          <p:nvPicPr>
            <p:cNvPr id="17" name="그림 16" descr="컴퓨터">
              <a:extLst>
                <a:ext uri="{FF2B5EF4-FFF2-40B4-BE49-F238E27FC236}">
                  <a16:creationId xmlns:a16="http://schemas.microsoft.com/office/drawing/2014/main" id="{71944FF1-EB4A-D341-A0D5-95601980B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278608" y="1583049"/>
              <a:ext cx="1610131" cy="1610131"/>
            </a:xfrm>
            <a:prstGeom prst="rect">
              <a:avLst/>
            </a:prstGeom>
          </p:spPr>
        </p:pic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44994B1-C8F9-8F44-9528-0E4B86D8B6DD}"/>
                </a:ext>
              </a:extLst>
            </p:cNvPr>
            <p:cNvGrpSpPr/>
            <p:nvPr/>
          </p:nvGrpSpPr>
          <p:grpSpPr>
            <a:xfrm>
              <a:off x="4038243" y="1568051"/>
              <a:ext cx="1476399" cy="1500175"/>
              <a:chOff x="3562350" y="895350"/>
              <a:chExt cx="2289810" cy="2289810"/>
            </a:xfrm>
          </p:grpSpPr>
          <p:pic>
            <p:nvPicPr>
              <p:cNvPr id="21" name="그림 7" descr="스마트폰">
                <a:extLst>
                  <a:ext uri="{FF2B5EF4-FFF2-40B4-BE49-F238E27FC236}">
                    <a16:creationId xmlns:a16="http://schemas.microsoft.com/office/drawing/2014/main" id="{1D7EDE43-5D59-9642-A26D-DC272F6DF7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3562350" y="895350"/>
                <a:ext cx="2289810" cy="2289810"/>
              </a:xfrm>
              <a:prstGeom prst="rect">
                <a:avLst/>
              </a:prstGeom>
            </p:spPr>
          </p:pic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24C8FC4E-5E18-8C4C-A469-E26DF42AEC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269529" y="1265477"/>
                <a:ext cx="866142" cy="1539807"/>
              </a:xfrm>
              <a:prstGeom prst="rect">
                <a:avLst/>
              </a:prstGeom>
            </p:spPr>
          </p:pic>
        </p:grp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F20AA518-D830-4A47-B763-F40D54F66AC8}"/>
                </a:ext>
              </a:extLst>
            </p:cNvPr>
            <p:cNvCxnSpPr>
              <a:cxnSpLocks/>
            </p:cNvCxnSpPr>
            <p:nvPr/>
          </p:nvCxnSpPr>
          <p:spPr>
            <a:xfrm>
              <a:off x="5536401" y="2174066"/>
              <a:ext cx="1438131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B800422F-CD97-DB4B-A5F5-69A81490E7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13561" y="2553188"/>
              <a:ext cx="1460971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89A1780B-7AD4-434B-8CD0-193899B274C8}"/>
                </a:ext>
              </a:extLst>
            </p:cNvPr>
            <p:cNvCxnSpPr>
              <a:cxnSpLocks/>
            </p:cNvCxnSpPr>
            <p:nvPr/>
          </p:nvCxnSpPr>
          <p:spPr>
            <a:xfrm>
              <a:off x="9159419" y="2174066"/>
              <a:ext cx="1438131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4003D681-85A1-B44F-AE73-C1894F58FB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36579" y="2553188"/>
              <a:ext cx="1460971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화살표 연결선 43">
              <a:extLst>
                <a:ext uri="{FF2B5EF4-FFF2-40B4-BE49-F238E27FC236}">
                  <a16:creationId xmlns:a16="http://schemas.microsoft.com/office/drawing/2014/main" id="{F4643E4E-4D73-A947-8734-F8BCB011E72D}"/>
                </a:ext>
              </a:extLst>
            </p:cNvPr>
            <p:cNvCxnSpPr>
              <a:cxnSpLocks/>
            </p:cNvCxnSpPr>
            <p:nvPr/>
          </p:nvCxnSpPr>
          <p:spPr>
            <a:xfrm>
              <a:off x="3854955" y="1215068"/>
              <a:ext cx="366575" cy="330358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11E8A99-6F05-244B-AFB0-865989125731}"/>
                </a:ext>
              </a:extLst>
            </p:cNvPr>
            <p:cNvSpPr txBox="1"/>
            <p:nvPr/>
          </p:nvSpPr>
          <p:spPr>
            <a:xfrm>
              <a:off x="3308839" y="195813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①</a:t>
              </a:r>
              <a:endParaRPr kumimoji="1" lang="ko-KR" altLang="en-US" dirty="0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6029CAB7-B82B-194F-B5BB-E6F5E3AF9D06}"/>
                </a:ext>
              </a:extLst>
            </p:cNvPr>
            <p:cNvSpPr/>
            <p:nvPr/>
          </p:nvSpPr>
          <p:spPr>
            <a:xfrm>
              <a:off x="4078712" y="1002741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②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7D4F2671-12DD-3744-9E28-456FE22F876C}"/>
                </a:ext>
              </a:extLst>
            </p:cNvPr>
            <p:cNvSpPr/>
            <p:nvPr/>
          </p:nvSpPr>
          <p:spPr>
            <a:xfrm>
              <a:off x="6036297" y="1794945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③</a:t>
              </a: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7F15CA9C-F693-C246-8A7D-FC300B79EAB3}"/>
                </a:ext>
              </a:extLst>
            </p:cNvPr>
            <p:cNvSpPr/>
            <p:nvPr/>
          </p:nvSpPr>
          <p:spPr>
            <a:xfrm>
              <a:off x="9704330" y="1788087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④</a:t>
              </a: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81F0D752-0DDB-774F-B275-6FCB14A513CC}"/>
                </a:ext>
              </a:extLst>
            </p:cNvPr>
            <p:cNvSpPr/>
            <p:nvPr/>
          </p:nvSpPr>
          <p:spPr>
            <a:xfrm>
              <a:off x="9673095" y="2559528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⑤</a:t>
              </a: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C2DB0E72-2EB5-6447-8DDB-790071DCDE44}"/>
                </a:ext>
              </a:extLst>
            </p:cNvPr>
            <p:cNvSpPr/>
            <p:nvPr/>
          </p:nvSpPr>
          <p:spPr>
            <a:xfrm>
              <a:off x="6051158" y="2553188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⑥</a:t>
              </a: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87F46203-FAB0-C145-AA69-7BE7B79BB067}"/>
                </a:ext>
              </a:extLst>
            </p:cNvPr>
            <p:cNvSpPr/>
            <p:nvPr/>
          </p:nvSpPr>
          <p:spPr>
            <a:xfrm>
              <a:off x="4561547" y="2469507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/>
                <a:t>⑦</a:t>
              </a:r>
            </a:p>
          </p:txBody>
        </p:sp>
        <p:cxnSp>
          <p:nvCxnSpPr>
            <p:cNvPr id="76" name="직선 화살표 연결선 75">
              <a:extLst>
                <a:ext uri="{FF2B5EF4-FFF2-40B4-BE49-F238E27FC236}">
                  <a16:creationId xmlns:a16="http://schemas.microsoft.com/office/drawing/2014/main" id="{E60E1534-AD0C-024F-9D40-CCE48BD50778}"/>
                </a:ext>
              </a:extLst>
            </p:cNvPr>
            <p:cNvCxnSpPr>
              <a:cxnSpLocks/>
            </p:cNvCxnSpPr>
            <p:nvPr/>
          </p:nvCxnSpPr>
          <p:spPr>
            <a:xfrm>
              <a:off x="2791773" y="2314944"/>
              <a:ext cx="1438131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14516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19</Words>
  <Application>Microsoft Macintosh PowerPoint</Application>
  <PresentationFormat>와이드스크린</PresentationFormat>
  <Paragraphs>19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임소율</dc:creator>
  <cp:lastModifiedBy>임소율</cp:lastModifiedBy>
  <cp:revision>11</cp:revision>
  <dcterms:created xsi:type="dcterms:W3CDTF">2019-04-02T06:19:11Z</dcterms:created>
  <dcterms:modified xsi:type="dcterms:W3CDTF">2019-04-03T06:08:42Z</dcterms:modified>
</cp:coreProperties>
</file>